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C103F-7AE7-43D8-934B-A1B07907F62F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B484E2-C508-46CA-A390-F2FDDC5C0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96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B484E2-C508-46CA-A390-F2FDDC5C00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50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2/2/2015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Road to Yorktown</a:t>
            </a:r>
            <a:br>
              <a:rPr lang="en-US" dirty="0" smtClean="0"/>
            </a:br>
            <a:r>
              <a:rPr lang="en-US" dirty="0" smtClean="0"/>
              <a:t>(No </a:t>
            </a:r>
            <a:r>
              <a:rPr lang="en-US" smtClean="0"/>
              <a:t>Notes Today)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1781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Cornwallis continues to chase Greene all over the Carolinas</a:t>
            </a:r>
          </a:p>
          <a:p>
            <a:endParaRPr lang="en-US" dirty="0" smtClean="0"/>
          </a:p>
          <a:p>
            <a:r>
              <a:rPr lang="en-US" dirty="0" smtClean="0"/>
              <a:t>Greene divides the southern army into two and Tarleton follows the decoy army</a:t>
            </a:r>
          </a:p>
          <a:p>
            <a:endParaRPr lang="en-US" dirty="0" smtClean="0"/>
          </a:p>
          <a:p>
            <a:r>
              <a:rPr lang="en-US" dirty="0" smtClean="0"/>
              <a:t>Daniel Morgan defeats </a:t>
            </a:r>
            <a:r>
              <a:rPr lang="en-US" dirty="0" err="1" smtClean="0"/>
              <a:t>Banastre</a:t>
            </a:r>
            <a:r>
              <a:rPr lang="en-US" dirty="0" smtClean="0"/>
              <a:t> Tarleton at the Battle of Cowpens</a:t>
            </a:r>
          </a:p>
          <a:p>
            <a:pPr lvl="1"/>
            <a:r>
              <a:rPr lang="en-US" dirty="0" smtClean="0"/>
              <a:t>The British are crippled in South Carolina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Off to the Races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loss of critical parts of his army at Cowpens, Cornwallis has a choice:</a:t>
            </a:r>
          </a:p>
          <a:p>
            <a:pPr lvl="1"/>
            <a:r>
              <a:rPr lang="en-US" dirty="0" smtClean="0"/>
              <a:t>Withdraw , regroup, and resupply</a:t>
            </a:r>
          </a:p>
          <a:p>
            <a:pPr lvl="1"/>
            <a:r>
              <a:rPr lang="en-US" dirty="0" smtClean="0"/>
              <a:t>Chase Greene north toward Virginia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Cornwallis burns everything he doesn’t need so that his army can move fast</a:t>
            </a:r>
          </a:p>
          <a:p>
            <a:pPr lvl="1"/>
            <a:r>
              <a:rPr lang="en-US" dirty="0" smtClean="0"/>
              <a:t>If Greene reaches Virginia, he will escape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</a:t>
            </a:r>
            <a:br>
              <a:rPr lang="en-US" dirty="0" smtClean="0"/>
            </a:br>
            <a:r>
              <a:rPr lang="en-US" dirty="0" smtClean="0"/>
              <a:t>Guilford Court 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Cornwallis sacrifices several hundred men in a skirmish with Greene</a:t>
            </a:r>
          </a:p>
          <a:p>
            <a:pPr lvl="1"/>
            <a:r>
              <a:rPr lang="en-US" dirty="0" smtClean="0"/>
              <a:t>He won, but lost ¼ of his army</a:t>
            </a:r>
          </a:p>
          <a:p>
            <a:pPr lvl="1"/>
            <a:r>
              <a:rPr lang="en-US" dirty="0" smtClean="0"/>
              <a:t>Parliament, becoming agitated over the length and cost of the war, quipped “Another such victory will ruin the British Army.”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Cornwallis has no choice now: he must catch Greene, force a battle, and win FAST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Race to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two armies engage in a high-speed race across South Carolina, into North Carolina heading toward the Virginia border</a:t>
            </a:r>
          </a:p>
          <a:p>
            <a:pPr lvl="1"/>
            <a:r>
              <a:rPr lang="en-US" dirty="0" smtClean="0"/>
              <a:t>The armies move at breakneck speed: covering 40 miles A DAY!</a:t>
            </a:r>
          </a:p>
          <a:p>
            <a:pPr lvl="1"/>
            <a:r>
              <a:rPr lang="en-US" dirty="0" smtClean="0"/>
              <a:t>At most, Cornwallis is sixteen hours to a day behind Greene…sometimes he’s only minutes or hours</a:t>
            </a:r>
          </a:p>
          <a:p>
            <a:pPr lvl="1"/>
            <a:r>
              <a:rPr lang="en-US" dirty="0" smtClean="0"/>
              <a:t>Several times, Cornwallis comes close to catching Greene…but misses him by a few hundred yards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Fateful Decision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Greene escapes into Virginia and Cornwallis is forced to withdraw</a:t>
            </a:r>
          </a:p>
          <a:p>
            <a:endParaRPr lang="en-US" dirty="0" smtClean="0"/>
          </a:p>
          <a:p>
            <a:r>
              <a:rPr lang="en-US" dirty="0" smtClean="0"/>
              <a:t>Against the advice of British general Benedict Arnold, Cornwallis decides to retreat to Yorktown to await reinforcements from Henry Clinton in New </a:t>
            </a:r>
            <a:r>
              <a:rPr lang="en-US" smtClean="0"/>
              <a:t>York 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833</TotalTime>
  <Words>270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The Road to Yorktown (No Notes Today)</vt:lpstr>
      <vt:lpstr>1781</vt:lpstr>
      <vt:lpstr>Off to the Races</vt:lpstr>
      <vt:lpstr>The Battle of  Guilford Court House</vt:lpstr>
      <vt:lpstr>The Race to Virginia</vt:lpstr>
      <vt:lpstr>The Fateful Decision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Road to Yorktown</dc:title>
  <dc:creator>Lawrence Ashley Staten</dc:creator>
  <cp:lastModifiedBy>Lawrence Staten</cp:lastModifiedBy>
  <cp:revision>5</cp:revision>
  <dcterms:created xsi:type="dcterms:W3CDTF">2012-01-08T06:47:06Z</dcterms:created>
  <dcterms:modified xsi:type="dcterms:W3CDTF">2015-02-02T16:20:26Z</dcterms:modified>
</cp:coreProperties>
</file>